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2"/>
  </p:notesMasterIdLst>
  <p:handoutMasterIdLst>
    <p:handoutMasterId r:id="rId13"/>
  </p:handoutMasterIdLst>
  <p:sldIdLst>
    <p:sldId id="2147480102" r:id="rId4"/>
    <p:sldId id="2147480103" r:id="rId5"/>
    <p:sldId id="2147480104" r:id="rId6"/>
    <p:sldId id="2147480105" r:id="rId7"/>
    <p:sldId id="2147480106" r:id="rId8"/>
    <p:sldId id="2147480107" r:id="rId9"/>
    <p:sldId id="2147480108" r:id="rId10"/>
    <p:sldId id="2147480109" r:id="rId11"/>
  </p:sldIdLst>
  <p:sldSz cx="12192000" cy="6858000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SemiBold" panose="020B0706030804020204" pitchFamily="34" charset="0"/>
      <p:bold r:id="rId18"/>
      <p:boldItalic r:id="rId19"/>
    </p:embeddedFont>
    <p:embeddedFont>
      <p:font typeface="Segoe Sans Text" pitchFamily="2" charset="0"/>
      <p:regular r:id="rId20"/>
      <p:bold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8ED0A-EBA9-494C-879A-FCAAF39785B9}" v="4" dt="2024-11-12T22:37:04.098"/>
    <p1510:client id="{F9F61C30-B579-A3B6-47D6-525C70414F9C}" v="1" dt="2024-11-13T22:45:48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11/13/2024 2:45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11/13/2024 2:45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11/13/2024 2:45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50" r:id="rId1"/>
    <p:sldLayoutId id="2147485682" r:id="rId2"/>
    <p:sldLayoutId id="2147485656" r:id="rId3"/>
    <p:sldLayoutId id="2147485848" r:id="rId4"/>
    <p:sldLayoutId id="2147485594" r:id="rId5"/>
    <p:sldLayoutId id="2147485688" r:id="rId6"/>
    <p:sldLayoutId id="2147485708" r:id="rId7"/>
    <p:sldLayoutId id="2147485707" r:id="rId8"/>
    <p:sldLayoutId id="2147485576" r:id="rId9"/>
    <p:sldLayoutId id="2147485578" r:id="rId10"/>
    <p:sldLayoutId id="2147485564" r:id="rId11"/>
    <p:sldLayoutId id="2147485566" r:id="rId12"/>
    <p:sldLayoutId id="2147485647" r:id="rId13"/>
    <p:sldLayoutId id="2147485567" r:id="rId14"/>
    <p:sldLayoutId id="2147485709" r:id="rId15"/>
    <p:sldLayoutId id="2147485727" r:id="rId16"/>
    <p:sldLayoutId id="2147485729" r:id="rId17"/>
    <p:sldLayoutId id="2147485572" r:id="rId18"/>
    <p:sldLayoutId id="2147485586" r:id="rId19"/>
    <p:sldLayoutId id="2147485706" r:id="rId20"/>
    <p:sldLayoutId id="2147485528" r:id="rId21"/>
    <p:sldLayoutId id="2147485534" r:id="rId22"/>
    <p:sldLayoutId id="2147485590" r:id="rId23"/>
    <p:sldLayoutId id="2147485582" r:id="rId24"/>
    <p:sldLayoutId id="2147485718" r:id="rId25"/>
    <p:sldLayoutId id="2147485598" r:id="rId26"/>
    <p:sldLayoutId id="2147485597" r:id="rId27"/>
    <p:sldLayoutId id="2147485507" r:id="rId28"/>
    <p:sldLayoutId id="2147485538" r:id="rId29"/>
    <p:sldLayoutId id="2147485539" r:id="rId30"/>
    <p:sldLayoutId id="2147485540" r:id="rId31"/>
    <p:sldLayoutId id="2147485702" r:id="rId32"/>
    <p:sldLayoutId id="2147485504" r:id="rId33"/>
    <p:sldLayoutId id="2147485730" r:id="rId34"/>
    <p:sldLayoutId id="2147485689" r:id="rId35"/>
    <p:sldLayoutId id="2147485698" r:id="rId36"/>
    <p:sldLayoutId id="2147485640" r:id="rId37"/>
    <p:sldLayoutId id="2147485600" r:id="rId38"/>
    <p:sldLayoutId id="2147485463" r:id="rId39"/>
    <p:sldLayoutId id="2147485655" r:id="rId40"/>
    <p:sldLayoutId id="2147485725" r:id="rId41"/>
    <p:sldLayoutId id="2147485722" r:id="rId42"/>
    <p:sldLayoutId id="2147485638" r:id="rId43"/>
    <p:sldLayoutId id="2147485735" r:id="rId44"/>
    <p:sldLayoutId id="2147485736" r:id="rId45"/>
    <p:sldLayoutId id="2147485737" r:id="rId46"/>
    <p:sldLayoutId id="2147485738" r:id="rId47"/>
    <p:sldLayoutId id="2147485739" r:id="rId48"/>
    <p:sldLayoutId id="214748574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ka.ms/get-dotnet-9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120836"/>
            <a:ext cx="8931623" cy="1923604"/>
          </a:xfrm>
        </p:spPr>
        <p:txBody>
          <a:bodyPr/>
          <a:lstStyle/>
          <a:p>
            <a:pPr algn="l"/>
            <a:r>
              <a:rPr lang="en-GB" b="1" i="0" u="none" strike="noStrike">
                <a:effectLst/>
                <a:latin typeface="var(--title-font-family)"/>
              </a:rPr>
              <a:t>Embedding Python libraries in .NET services and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5346537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Anthony Shaw and Aaron Powell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8EEE8D-B0A7-0458-96C2-4E8DEADFD5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/>
              <a:t>The Problem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85C8627-5734-AA03-8069-1A32882CDDC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984885"/>
          </a:xfrm>
        </p:spPr>
        <p:txBody>
          <a:bodyPr/>
          <a:lstStyle/>
          <a:p>
            <a:r>
              <a:rPr lang="en-AU" sz="1800"/>
              <a:t>Python has a huge, mature ecosystem of libraries and tools for Data Science, ML and AI</a:t>
            </a:r>
          </a:p>
          <a:p>
            <a:endParaRPr lang="en-AU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0F9482F-5E72-CCA3-5A60-7DB47F4665C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6AEBD94-C5B5-A120-CCE1-FFE3BF45913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AU"/>
              <a:t>.NET is highly flexible for creating APIs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0742EB2-9097-844A-2DEB-5A354285114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ADE5570-1D7A-47D7-16A5-2C63C59DA9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984885"/>
          </a:xfrm>
        </p:spPr>
        <p:txBody>
          <a:bodyPr/>
          <a:lstStyle/>
          <a:p>
            <a:r>
              <a:rPr lang="en-AU" sz="1800"/>
              <a:t>Existing approaches for integrating Python into a .NET application are not fit for purpose</a:t>
            </a:r>
          </a:p>
          <a:p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B52FAE8-562C-9C29-C71B-4AA63FDBFE2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79534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03A4-CCC0-CF08-3AE2-51994FF3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Hello </a:t>
            </a:r>
            <a:r>
              <a:rPr lang="en-AU" err="1"/>
              <a:t>CSnakes</a:t>
            </a:r>
            <a:endParaRPr lang="en-AU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884DD2-9A5D-3B5C-FD3A-13807ACDF3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en-AU"/>
              <a:t>Embedding Python in .NET applications</a:t>
            </a:r>
          </a:p>
        </p:txBody>
      </p:sp>
      <p:pic>
        <p:nvPicPr>
          <p:cNvPr id="6" name="Picture Placeholder 5" descr="A cartoon snake with goggles and snorkel&#10;&#10;Description automatically generated">
            <a:extLst>
              <a:ext uri="{FF2B5EF4-FFF2-40B4-BE49-F238E27FC236}">
                <a16:creationId xmlns:a16="http://schemas.microsoft.com/office/drawing/2014/main" id="{185A1A48-8BB9-66D1-755D-A9934788E8F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132" b="1132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144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B2457FBC-A663-3115-EF87-C05ECD7A3FB7}"/>
              </a:ext>
            </a:extLst>
          </p:cNvPr>
          <p:cNvSpPr/>
          <p:nvPr/>
        </p:nvSpPr>
        <p:spPr>
          <a:xfrm rot="16200000">
            <a:off x="8454670" y="4011854"/>
            <a:ext cx="1992302" cy="43600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2501B3-964C-6C1E-5575-851298B8499C}"/>
              </a:ext>
            </a:extLst>
          </p:cNvPr>
          <p:cNvSpPr/>
          <p:nvPr/>
        </p:nvSpPr>
        <p:spPr>
          <a:xfrm>
            <a:off x="7799649" y="2391974"/>
            <a:ext cx="3348763" cy="419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/>
              <a:t>.NET Application 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7B11A-E923-72CB-DE5C-D018E129350C}"/>
              </a:ext>
            </a:extLst>
          </p:cNvPr>
          <p:cNvSpPr/>
          <p:nvPr/>
        </p:nvSpPr>
        <p:spPr>
          <a:xfrm>
            <a:off x="709517" y="2391974"/>
            <a:ext cx="3348763" cy="419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/>
              <a:t>Python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625A0-25AB-04F9-48BA-F1DA16826B93}"/>
              </a:ext>
            </a:extLst>
          </p:cNvPr>
          <p:cNvSpPr/>
          <p:nvPr/>
        </p:nvSpPr>
        <p:spPr>
          <a:xfrm>
            <a:off x="4254583" y="2391974"/>
            <a:ext cx="3348763" cy="4190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/>
              <a:t>.NET Library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1FD5DD9-687E-83E8-BFB2-49CFA658A7DC}"/>
              </a:ext>
            </a:extLst>
          </p:cNvPr>
          <p:cNvSpPr/>
          <p:nvPr/>
        </p:nvSpPr>
        <p:spPr>
          <a:xfrm>
            <a:off x="3325549" y="3488043"/>
            <a:ext cx="1356461" cy="696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F8FE90-7FB6-E955-4239-87C96817EC94}"/>
              </a:ext>
            </a:extLst>
          </p:cNvPr>
          <p:cNvSpPr/>
          <p:nvPr/>
        </p:nvSpPr>
        <p:spPr>
          <a:xfrm>
            <a:off x="709517" y="3395897"/>
            <a:ext cx="2693747" cy="90834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Python Functions with Type Annotations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0E7C6-247C-AF4F-9140-6922F7685E03}"/>
              </a:ext>
            </a:extLst>
          </p:cNvPr>
          <p:cNvSpPr/>
          <p:nvPr/>
        </p:nvSpPr>
        <p:spPr>
          <a:xfrm>
            <a:off x="709517" y="5177564"/>
            <a:ext cx="2693746" cy="90834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Python Dependencies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6190AB-2014-83DC-0CFE-39876C924751}"/>
              </a:ext>
            </a:extLst>
          </p:cNvPr>
          <p:cNvSpPr/>
          <p:nvPr/>
        </p:nvSpPr>
        <p:spPr>
          <a:xfrm>
            <a:off x="4655263" y="3383783"/>
            <a:ext cx="2409132" cy="90834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Auto-Generated Interop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D5E87E-8D00-4518-3D04-0A680B5C7E11}"/>
              </a:ext>
            </a:extLst>
          </p:cNvPr>
          <p:cNvSpPr/>
          <p:nvPr/>
        </p:nvSpPr>
        <p:spPr>
          <a:xfrm>
            <a:off x="7799650" y="4578054"/>
            <a:ext cx="3348762" cy="90834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Python Environment Builder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35B8F74D-39A7-180E-A81D-9C8A6D154176}"/>
              </a:ext>
            </a:extLst>
          </p:cNvPr>
          <p:cNvSpPr/>
          <p:nvPr/>
        </p:nvSpPr>
        <p:spPr>
          <a:xfrm>
            <a:off x="7063891" y="4928975"/>
            <a:ext cx="884122" cy="43600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BBAD43-E060-14BF-9402-BB42CA7174AD}"/>
              </a:ext>
            </a:extLst>
          </p:cNvPr>
          <p:cNvSpPr/>
          <p:nvPr/>
        </p:nvSpPr>
        <p:spPr>
          <a:xfrm>
            <a:off x="4654759" y="4814224"/>
            <a:ext cx="2409132" cy="77512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Existing .NET Application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0ED35E15-692B-103D-8BA1-FC7011038B1B}"/>
              </a:ext>
            </a:extLst>
          </p:cNvPr>
          <p:cNvSpPr/>
          <p:nvPr/>
        </p:nvSpPr>
        <p:spPr>
          <a:xfrm>
            <a:off x="3403263" y="5494472"/>
            <a:ext cx="6279688" cy="496564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633E81-8F56-9A6F-7175-FEE49C4ACB9E}"/>
              </a:ext>
            </a:extLst>
          </p:cNvPr>
          <p:cNvSpPr/>
          <p:nvPr/>
        </p:nvSpPr>
        <p:spPr>
          <a:xfrm rot="5400000">
            <a:off x="2904681" y="3697969"/>
            <a:ext cx="2028638" cy="6237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>
                <a:solidFill>
                  <a:sysClr val="windowText" lastClr="000000"/>
                </a:solidFill>
              </a:rPr>
              <a:t>Parsing and Source Generator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BF9CD1-D975-7284-D396-92C25575D921}"/>
              </a:ext>
            </a:extLst>
          </p:cNvPr>
          <p:cNvSpPr/>
          <p:nvPr/>
        </p:nvSpPr>
        <p:spPr>
          <a:xfrm>
            <a:off x="7799649" y="3071413"/>
            <a:ext cx="3348762" cy="75998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TAP/Python Threads Integration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765F65-39B9-19CF-CB27-3E0C1975EC5E}"/>
              </a:ext>
            </a:extLst>
          </p:cNvPr>
          <p:cNvSpPr/>
          <p:nvPr/>
        </p:nvSpPr>
        <p:spPr>
          <a:xfrm>
            <a:off x="7799649" y="3989548"/>
            <a:ext cx="3348762" cy="43600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.NET GC/Python GC Integration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5F648C68-7907-009B-7B69-68005B115DC6}"/>
              </a:ext>
            </a:extLst>
          </p:cNvPr>
          <p:cNvSpPr/>
          <p:nvPr/>
        </p:nvSpPr>
        <p:spPr>
          <a:xfrm rot="16200000">
            <a:off x="5628050" y="4375039"/>
            <a:ext cx="601830" cy="43600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877761CF-183C-E3A4-9EFB-F7A61AE903DA}"/>
              </a:ext>
            </a:extLst>
          </p:cNvPr>
          <p:cNvSpPr txBox="1">
            <a:spLocks/>
          </p:cNvSpPr>
          <p:nvPr/>
        </p:nvSpPr>
        <p:spPr>
          <a:xfrm>
            <a:off x="591554" y="905110"/>
            <a:ext cx="10890929" cy="10972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AU"/>
              <a:t>What is CSnakes</a:t>
            </a:r>
          </a:p>
        </p:txBody>
      </p:sp>
    </p:spTree>
    <p:extLst>
      <p:ext uri="{BB962C8B-B14F-4D97-AF65-F5344CB8AC3E}">
        <p14:creationId xmlns:p14="http://schemas.microsoft.com/office/powerpoint/2010/main" val="2915981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A cartoon snake with goggles and snorkel&#10;&#10;Description automatically generated">
            <a:extLst>
              <a:ext uri="{FF2B5EF4-FFF2-40B4-BE49-F238E27FC236}">
                <a16:creationId xmlns:a16="http://schemas.microsoft.com/office/drawing/2014/main" id="{8F91BB6A-ECDE-6884-D4B0-A9248E18316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/>
        </p:blipFill>
        <p:spPr>
          <a:xfrm>
            <a:off x="719138" y="663575"/>
            <a:ext cx="1260475" cy="12588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73E6F-DDD5-5991-C8D3-9539F3CF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048044"/>
          </a:xfrm>
        </p:spPr>
        <p:txBody>
          <a:bodyPr/>
          <a:lstStyle/>
          <a:p>
            <a:r>
              <a:rPr lang="en-AU"/>
              <a:t>Developing with </a:t>
            </a:r>
            <a:r>
              <a:rPr lang="en-AU" err="1"/>
              <a:t>CSnakes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09B54-8189-A853-B9C3-CB6EDF76C5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47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3D2E-E78D-BAF3-6BA4-21D0D9BB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AU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C7A60-3971-3300-B8C9-9A35B859F6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0772" y="4106047"/>
            <a:ext cx="2489388" cy="553998"/>
          </a:xfrm>
        </p:spPr>
        <p:txBody>
          <a:bodyPr/>
          <a:lstStyle/>
          <a:p>
            <a:r>
              <a:rPr lang="en-AU"/>
              <a:t>aka.ms/csnakes/docs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781EF-D865-E014-C75E-D1A365332B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09431" y="4106047"/>
            <a:ext cx="2573140" cy="553998"/>
          </a:xfrm>
        </p:spPr>
        <p:txBody>
          <a:bodyPr/>
          <a:lstStyle/>
          <a:p>
            <a:r>
              <a:rPr lang="en-AU"/>
              <a:t>aka.ms/csnakes/code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95754-4017-0085-561A-20A222C075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85300" y="4106047"/>
            <a:ext cx="2722468" cy="553998"/>
          </a:xfrm>
        </p:spPr>
        <p:txBody>
          <a:bodyPr/>
          <a:lstStyle/>
          <a:p>
            <a:r>
              <a:rPr lang="en-AU"/>
              <a:t>aka.ms/csnakes/demo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6003CD-AA66-FA91-D6A1-810CBC5DEC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AU"/>
              <a:t>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FE9292-9DE7-F7AA-CC21-4625363914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/>
              <a:t>Docs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30A80B-F99A-81B3-1A72-0628798303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89818" y="3132820"/>
            <a:ext cx="2313432" cy="921468"/>
          </a:xfrm>
        </p:spPr>
        <p:txBody>
          <a:bodyPr/>
          <a:lstStyle/>
          <a:p>
            <a:r>
              <a:rPr lang="en-AU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244902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Application>Microsoft Office PowerPoint</Application>
  <PresentationFormat>Widescreen</PresentationFormat>
  <Slides>8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Azure 2023 Template</vt:lpstr>
      <vt:lpstr>Embedding Python libraries in .NET services and applications</vt:lpstr>
      <vt:lpstr>PowerPoint Presentation</vt:lpstr>
      <vt:lpstr>Hello CSnakes</vt:lpstr>
      <vt:lpstr>PowerPoint Presentation</vt:lpstr>
      <vt:lpstr>Developing with CSnakes</vt:lpstr>
      <vt:lpstr>Next Steps</vt:lpstr>
      <vt:lpstr>Get .NET 9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2</cp:revision>
  <dcterms:created xsi:type="dcterms:W3CDTF">2024-10-07T23:57:31Z</dcterms:created>
  <dcterms:modified xsi:type="dcterms:W3CDTF">2024-11-13T22:45:51Z</dcterms:modified>
  <cp:category/>
</cp:coreProperties>
</file>